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5" r:id="rId3"/>
    <p:sldId id="266" r:id="rId4"/>
    <p:sldId id="267" r:id="rId5"/>
    <p:sldId id="268" r:id="rId6"/>
    <p:sldId id="262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E6C4"/>
    <a:srgbClr val="48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CEE-DB7B-42DA-9DA6-FCA11FBC9675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9BCA0-0C07-45E7-B5C2-083B97FE5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8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6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69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857-9DC5-4C08-B619-FEA20E85DE8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3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EC41A-123E-4E2C-8AFA-8FDE6C5EBD2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6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446-D32E-439C-BFEB-9302D7159492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3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Te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282950"/>
            <a:ext cx="9230784" cy="2108200"/>
          </a:xfrm>
          <a:prstGeom prst="rect">
            <a:avLst/>
          </a:prstGeom>
          <a:solidFill>
            <a:srgbClr val="F264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Z" sz="600" baseline="-25000" dirty="0"/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3" y="1"/>
            <a:ext cx="2235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5" y="3495040"/>
            <a:ext cx="8140700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65415" y="4772978"/>
            <a:ext cx="8140700" cy="61762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5689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212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156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6933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55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A267-6840-461F-B51F-CC09D8DA2D5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7DAA-FD4F-4C6A-B59B-D795C055B0CB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1547B-0585-4AA8-B57C-AB774FC0E178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5170-F66C-429B-BF53-E2BD238855F5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54A3-CA73-447A-83B7-18DED5D077C6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5A8-5EDC-48FB-99CC-776459AC56E2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64DB-38FA-4AB6-89E5-1F1917B730F3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6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2F1A-03B6-4273-A699-C403E6D55A8F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ED74F-79D4-4780-AA8C-4932186C917A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DCAD0-ED51-466E-9145-E55BEF2B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6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512064" y="3276600"/>
            <a:ext cx="8695943" cy="1181100"/>
          </a:xfrm>
        </p:spPr>
        <p:txBody>
          <a:bodyPr/>
          <a:lstStyle/>
          <a:p>
            <a:pPr eaLnBrk="1" hangingPunct="1"/>
            <a:r>
              <a:rPr lang="en-US" altLang="en-US" sz="3400" b="1" dirty="0"/>
              <a:t>Indoor Drone Research and Development Project</a:t>
            </a:r>
            <a:endParaRPr lang="en-NZ" altLang="en-US" sz="3400" b="1" dirty="0"/>
          </a:p>
        </p:txBody>
      </p:sp>
      <p:sp>
        <p:nvSpPr>
          <p:cNvPr id="11267" name="Subtitle 4"/>
          <p:cNvSpPr>
            <a:spLocks noGrp="1"/>
          </p:cNvSpPr>
          <p:nvPr>
            <p:ph type="subTitle" idx="1"/>
          </p:nvPr>
        </p:nvSpPr>
        <p:spPr>
          <a:xfrm>
            <a:off x="2317751" y="4466844"/>
            <a:ext cx="6105525" cy="1166812"/>
          </a:xfrm>
        </p:spPr>
        <p:txBody>
          <a:bodyPr/>
          <a:lstStyle/>
          <a:p>
            <a:pPr algn="r">
              <a:spcBef>
                <a:spcPts val="600"/>
              </a:spcBef>
            </a:pPr>
            <a:r>
              <a:rPr lang="en-NZ" altLang="en-US" dirty="0"/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413215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/>
              <a:t>TABLE OF CONTENTS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dirty="0">
                <a:solidFill>
                  <a:srgbClr val="48FFD5"/>
                </a:solidFill>
              </a:rPr>
              <a:t>Here you could describe</a:t>
            </a:r>
            <a:endParaRPr dirty="0">
              <a:solidFill>
                <a:srgbClr val="48FFD5"/>
              </a:solidFill>
            </a:endParaRPr>
          </a:p>
          <a:p>
            <a:pPr marL="0" indent="0"/>
            <a:r>
              <a:rPr lang="es" dirty="0">
                <a:solidFill>
                  <a:srgbClr val="48FFD5"/>
                </a:solidFill>
              </a:rPr>
              <a:t>the topic of the section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48FFD5"/>
                </a:solidFill>
              </a:rPr>
              <a:t>01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Here you could describe</a:t>
            </a:r>
            <a:endParaRPr>
              <a:solidFill>
                <a:srgbClr val="48FFD5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s">
                <a:solidFill>
                  <a:srgbClr val="48FFD5"/>
                </a:solidFill>
              </a:rPr>
              <a:t>the topic of the section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48FFD5"/>
                </a:solidFill>
              </a:rPr>
              <a:t>03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857984" y="2535000"/>
            <a:ext cx="2768000" cy="4609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OUR TEAM &amp; CLIENT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Major Requirements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Project Goals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Sneak Peek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Project Stages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/>
              <a:t>Our Team</a:t>
            </a:r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415600" y="1588933"/>
            <a:ext cx="113608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888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138613" y="654050"/>
            <a:ext cx="3905250" cy="660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4138614" y="730334"/>
            <a:ext cx="390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Ubuntu Light" panose="020B0304030602030204" pitchFamily="34" charset="0"/>
              </a:rPr>
              <a:t>OUR </a:t>
            </a:r>
            <a:r>
              <a:rPr lang="en-US" sz="3000" dirty="0">
                <a:solidFill>
                  <a:schemeClr val="bg1"/>
                </a:solidFill>
                <a:latin typeface="Ubuntu" panose="020B0504030602030204" pitchFamily="34" charset="0"/>
              </a:rPr>
              <a:t>TEAM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8077" y="3908879"/>
            <a:ext cx="1748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TRAN DUC HUY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262" y="4178300"/>
            <a:ext cx="157752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Project Leader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5788" y="4429929"/>
            <a:ext cx="1978025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Business Analyst, Data Labelling and analytics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 Communication, problem solving,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73140" y="4456141"/>
            <a:ext cx="1978025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C++, Python, OpenGL, Machine learning, Data Labelling and analytics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04388" y="4429929"/>
            <a:ext cx="1978025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 C++, Communication, problem solving,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Documentation, Business Analyst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65437" y="3908879"/>
            <a:ext cx="2106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TRAN HUNG THINH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37648" y="3908879"/>
            <a:ext cx="2753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LE NGUYEN HAN HOAN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24738" y="3901301"/>
            <a:ext cx="1748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DO THIEN Y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4387" y="3908879"/>
            <a:ext cx="25910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 Light" panose="020B0304030602030204" pitchFamily="34" charset="0"/>
              </a:rPr>
              <a:t>NGUYEN MINH QUAN</a:t>
            </a:r>
            <a:endParaRPr lang="en-US" sz="1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57727" y="4173981"/>
            <a:ext cx="102053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Developer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70475" y="4191402"/>
            <a:ext cx="21272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Computer Vision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10222" y="4173981"/>
            <a:ext cx="170120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Developer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706655" y="4173981"/>
            <a:ext cx="159952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Ubuntu" panose="020B0504030602030204" pitchFamily="34" charset="0"/>
              </a:rPr>
              <a:t>Business Analyst </a:t>
            </a:r>
          </a:p>
        </p:txBody>
      </p:sp>
      <p:sp>
        <p:nvSpPr>
          <p:cNvPr id="56" name="Oval 55"/>
          <p:cNvSpPr/>
          <p:nvPr/>
        </p:nvSpPr>
        <p:spPr>
          <a:xfrm>
            <a:off x="585788" y="2054494"/>
            <a:ext cx="1628775" cy="16287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7" name="Oval 56"/>
          <p:cNvSpPr/>
          <p:nvPr/>
        </p:nvSpPr>
        <p:spPr>
          <a:xfrm>
            <a:off x="2873149" y="2028494"/>
            <a:ext cx="1628775" cy="1628775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8" name="Oval 57"/>
          <p:cNvSpPr/>
          <p:nvPr/>
        </p:nvSpPr>
        <p:spPr>
          <a:xfrm>
            <a:off x="5152799" y="2054494"/>
            <a:ext cx="1628775" cy="1628775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9" name="Oval 58"/>
          <p:cNvSpPr/>
          <p:nvPr/>
        </p:nvSpPr>
        <p:spPr>
          <a:xfrm>
            <a:off x="7372578" y="2054494"/>
            <a:ext cx="1628775" cy="162877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0" name="Oval 59"/>
          <p:cNvSpPr/>
          <p:nvPr/>
        </p:nvSpPr>
        <p:spPr>
          <a:xfrm>
            <a:off x="9719809" y="2028494"/>
            <a:ext cx="1628775" cy="1628775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2" name="TextBox 61"/>
          <p:cNvSpPr txBox="1"/>
          <p:nvPr/>
        </p:nvSpPr>
        <p:spPr>
          <a:xfrm>
            <a:off x="2861951" y="4449421"/>
            <a:ext cx="1978025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C++, Arduino, Scratch,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electronic fundamental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28225" y="4408497"/>
            <a:ext cx="1978025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Arduino, Scratch, designing,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Ubuntu" panose="020B0504030602030204" pitchFamily="34" charset="0"/>
              </a:rPr>
              <a:t>electronic fundamental, C++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63E2EF-E9EE-4A70-ADF8-3C48D2CB7F63}"/>
              </a:ext>
            </a:extLst>
          </p:cNvPr>
          <p:cNvSpPr txBox="1"/>
          <p:nvPr/>
        </p:nvSpPr>
        <p:spPr>
          <a:xfrm>
            <a:off x="539581" y="5645529"/>
            <a:ext cx="5522108" cy="369332"/>
          </a:xfrm>
          <a:prstGeom prst="rect">
            <a:avLst/>
          </a:prstGeom>
          <a:noFill/>
        </p:spPr>
        <p:txBody>
          <a:bodyPr wrap="square" lIns="107972" rIns="107972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Ubuntu bold"/>
              </a:rPr>
              <a:t>Supervised by: </a:t>
            </a:r>
            <a:r>
              <a:rPr lang="en-US" dirty="0">
                <a:solidFill>
                  <a:schemeClr val="bg1"/>
                </a:solidFill>
                <a:latin typeface="Ubuntu bold"/>
              </a:rPr>
              <a:t>Mr. Cao Xuan Nam</a:t>
            </a:r>
            <a:endParaRPr lang="en-US" altLang="ko-KR" sz="1600" dirty="0">
              <a:solidFill>
                <a:schemeClr val="bg1"/>
              </a:solidFill>
              <a:latin typeface="Ubuntu bold"/>
            </a:endParaRPr>
          </a:p>
        </p:txBody>
      </p:sp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27"/>
          <p:cNvSpPr txBox="1">
            <a:spLocks/>
          </p:cNvSpPr>
          <p:nvPr/>
        </p:nvSpPr>
        <p:spPr>
          <a:xfrm>
            <a:off x="641963" y="114349"/>
            <a:ext cx="2622800" cy="30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 b="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200">
                <a:solidFill>
                  <a:srgbClr val="F3F3F3"/>
                </a:solidFill>
              </a:defRPr>
            </a:lvl9pPr>
          </a:lstStyle>
          <a:p>
            <a:pPr algn="r"/>
            <a:r>
              <a:rPr lang="en-US" sz="4400" b="1" dirty="0">
                <a:solidFill>
                  <a:srgbClr val="41E6C4"/>
                </a:solidFill>
              </a:rPr>
              <a:t>OUR CLIENT</a:t>
            </a:r>
          </a:p>
        </p:txBody>
      </p:sp>
      <p:cxnSp>
        <p:nvCxnSpPr>
          <p:cNvPr id="22" name="Google Shape;137;p27"/>
          <p:cNvCxnSpPr/>
          <p:nvPr/>
        </p:nvCxnSpPr>
        <p:spPr>
          <a:xfrm>
            <a:off x="3446220" y="542413"/>
            <a:ext cx="0" cy="217627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63E2EF-E9EE-4A70-ADF8-3C48D2CB7F63}"/>
              </a:ext>
            </a:extLst>
          </p:cNvPr>
          <p:cNvSpPr txBox="1"/>
          <p:nvPr/>
        </p:nvSpPr>
        <p:spPr>
          <a:xfrm>
            <a:off x="641962" y="3146749"/>
            <a:ext cx="9160405" cy="1938992"/>
          </a:xfrm>
          <a:prstGeom prst="rect">
            <a:avLst/>
          </a:prstGeom>
          <a:noFill/>
        </p:spPr>
        <p:txBody>
          <a:bodyPr wrap="square" lIns="107972" rIns="107972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Client: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Fromlabs Solution LTD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Presented By: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Mr.Petteri Kaspenpalo and Mr. Hieu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Address: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8 Burn Road Singapore 369977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Phone: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SG (+65) 9235.4689, US (+1) 917.410.0388</a:t>
            </a:r>
          </a:p>
          <a:p>
            <a:r>
              <a:rPr lang="en-US" sz="2400" b="1" dirty="0">
                <a:solidFill>
                  <a:schemeClr val="bg1"/>
                </a:solidFill>
                <a:latin typeface="Ubuntu bold"/>
              </a:rPr>
              <a:t>Email: </a:t>
            </a:r>
            <a:r>
              <a:rPr lang="en-US" sz="2400" dirty="0">
                <a:solidFill>
                  <a:schemeClr val="bg1"/>
                </a:solidFill>
                <a:latin typeface="Ubuntu bold"/>
              </a:rPr>
              <a:t>info@fromlabs.com</a:t>
            </a:r>
            <a:endParaRPr lang="en-US" altLang="ko-KR" sz="2000" dirty="0">
              <a:solidFill>
                <a:schemeClr val="bg1"/>
              </a:solidFill>
              <a:latin typeface="Ubuntu bold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49" y="511546"/>
            <a:ext cx="11046384" cy="22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"/>
          </p:nvPr>
        </p:nvSpPr>
        <p:spPr>
          <a:xfrm>
            <a:off x="6524932" y="3661832"/>
            <a:ext cx="5417131" cy="28029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dirty="0"/>
              <a:t>We’re aiming to introduce drones to assist in tasks automatically without human intervention.</a:t>
            </a:r>
          </a:p>
          <a:p>
            <a:pPr marL="0" indent="0"/>
            <a:r>
              <a:rPr lang="en-US" sz="2400" dirty="0"/>
              <a:t>We will be able to introduce a new potential </a:t>
            </a:r>
            <a:r>
              <a:rPr lang="en-US" sz="2400" dirty="0" err="1"/>
              <a:t>IoT</a:t>
            </a:r>
            <a:r>
              <a:rPr lang="en-US" sz="2400" dirty="0"/>
              <a:t> aspect.</a:t>
            </a:r>
          </a:p>
        </p:txBody>
      </p:sp>
      <p:cxnSp>
        <p:nvCxnSpPr>
          <p:cNvPr id="294" name="Google Shape;294;p24"/>
          <p:cNvCxnSpPr/>
          <p:nvPr/>
        </p:nvCxnSpPr>
        <p:spPr>
          <a:xfrm>
            <a:off x="6639133" y="3033733"/>
            <a:ext cx="59312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044E276-1D67-4E18-96BD-444E7704C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8" y="2124359"/>
            <a:ext cx="5945984" cy="21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814982" y="4389100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814982" y="3453967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814982" y="2518834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OUR VISION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814981" y="2517631"/>
            <a:ext cx="2768000" cy="5168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SIMPLE MOVEMENT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811374" y="4381436"/>
            <a:ext cx="2768000" cy="516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AVOID OBSTACLE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814981" y="3461625"/>
            <a:ext cx="2768000" cy="502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SELF-BALANCE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596767"/>
            <a:ext cx="44540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126582" y="2490234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126582" y="3425367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126582" y="4360500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44" name="Google Shape;442;p27">
            <a:extLst>
              <a:ext uri="{FF2B5EF4-FFF2-40B4-BE49-F238E27FC236}">
                <a16:creationId xmlns:a16="http://schemas.microsoft.com/office/drawing/2014/main" id="{B859B03E-7334-4206-82E8-3D978F5EDA10}"/>
              </a:ext>
            </a:extLst>
          </p:cNvPr>
          <p:cNvSpPr/>
          <p:nvPr/>
        </p:nvSpPr>
        <p:spPr>
          <a:xfrm rot="10800000">
            <a:off x="8084577" y="2309021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443;p27">
            <a:extLst>
              <a:ext uri="{FF2B5EF4-FFF2-40B4-BE49-F238E27FC236}">
                <a16:creationId xmlns:a16="http://schemas.microsoft.com/office/drawing/2014/main" id="{2CA67822-1D12-440E-8DE3-07D1CACC2157}"/>
              </a:ext>
            </a:extLst>
          </p:cNvPr>
          <p:cNvSpPr/>
          <p:nvPr/>
        </p:nvSpPr>
        <p:spPr>
          <a:xfrm rot="10800000">
            <a:off x="8084577" y="3246870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" name="Google Shape;444;p27">
            <a:extLst>
              <a:ext uri="{FF2B5EF4-FFF2-40B4-BE49-F238E27FC236}">
                <a16:creationId xmlns:a16="http://schemas.microsoft.com/office/drawing/2014/main" id="{873CAECC-DD0D-4CB7-B759-0822A20EAAF2}"/>
              </a:ext>
            </a:extLst>
          </p:cNvPr>
          <p:cNvSpPr/>
          <p:nvPr/>
        </p:nvSpPr>
        <p:spPr>
          <a:xfrm rot="10800000">
            <a:off x="8084577" y="4184687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" name="Google Shape;446;p27">
            <a:extLst>
              <a:ext uri="{FF2B5EF4-FFF2-40B4-BE49-F238E27FC236}">
                <a16:creationId xmlns:a16="http://schemas.microsoft.com/office/drawing/2014/main" id="{CF6E1B48-2CCF-47F0-90EF-704FC34974AC}"/>
              </a:ext>
            </a:extLst>
          </p:cNvPr>
          <p:cNvSpPr/>
          <p:nvPr/>
        </p:nvSpPr>
        <p:spPr>
          <a:xfrm>
            <a:off x="11275110" y="2237737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" name="Google Shape;447;p27">
            <a:extLst>
              <a:ext uri="{FF2B5EF4-FFF2-40B4-BE49-F238E27FC236}">
                <a16:creationId xmlns:a16="http://schemas.microsoft.com/office/drawing/2014/main" id="{0FE122F4-EC79-4523-BA9C-C45E0C1C9E0B}"/>
              </a:ext>
            </a:extLst>
          </p:cNvPr>
          <p:cNvSpPr/>
          <p:nvPr/>
        </p:nvSpPr>
        <p:spPr>
          <a:xfrm>
            <a:off x="11275110" y="3172870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450;p27">
            <a:extLst>
              <a:ext uri="{FF2B5EF4-FFF2-40B4-BE49-F238E27FC236}">
                <a16:creationId xmlns:a16="http://schemas.microsoft.com/office/drawing/2014/main" id="{129A4E4B-9053-4437-9812-0FC4769D4C54}"/>
              </a:ext>
            </a:extLst>
          </p:cNvPr>
          <p:cNvSpPr/>
          <p:nvPr/>
        </p:nvSpPr>
        <p:spPr>
          <a:xfrm>
            <a:off x="11275110" y="4108003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2;p27">
            <a:extLst>
              <a:ext uri="{FF2B5EF4-FFF2-40B4-BE49-F238E27FC236}">
                <a16:creationId xmlns:a16="http://schemas.microsoft.com/office/drawing/2014/main" id="{879BD5B4-9A92-46AC-94C7-7C4F8025FD77}"/>
              </a:ext>
            </a:extLst>
          </p:cNvPr>
          <p:cNvSpPr txBox="1">
            <a:spLocks/>
          </p:cNvSpPr>
          <p:nvPr/>
        </p:nvSpPr>
        <p:spPr>
          <a:xfrm>
            <a:off x="8334104" y="2309019"/>
            <a:ext cx="2852474" cy="508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NAVIGATION</a:t>
            </a:r>
          </a:p>
        </p:txBody>
      </p:sp>
      <p:sp>
        <p:nvSpPr>
          <p:cNvPr id="56" name="Google Shape;553;p27">
            <a:extLst>
              <a:ext uri="{FF2B5EF4-FFF2-40B4-BE49-F238E27FC236}">
                <a16:creationId xmlns:a16="http://schemas.microsoft.com/office/drawing/2014/main" id="{AAEC06F4-2FA1-4EAE-8F51-A8963EFDCC27}"/>
              </a:ext>
            </a:extLst>
          </p:cNvPr>
          <p:cNvSpPr txBox="1">
            <a:spLocks/>
          </p:cNvSpPr>
          <p:nvPr/>
        </p:nvSpPr>
        <p:spPr>
          <a:xfrm>
            <a:off x="8334103" y="4187320"/>
            <a:ext cx="2835421" cy="5053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OPERATING TIME</a:t>
            </a:r>
          </a:p>
        </p:txBody>
      </p:sp>
      <p:sp>
        <p:nvSpPr>
          <p:cNvPr id="57" name="Google Shape;554;p27">
            <a:extLst>
              <a:ext uri="{FF2B5EF4-FFF2-40B4-BE49-F238E27FC236}">
                <a16:creationId xmlns:a16="http://schemas.microsoft.com/office/drawing/2014/main" id="{2199FD11-2C5F-4C49-8C3E-7E4431AD3817}"/>
              </a:ext>
            </a:extLst>
          </p:cNvPr>
          <p:cNvSpPr txBox="1">
            <a:spLocks/>
          </p:cNvSpPr>
          <p:nvPr/>
        </p:nvSpPr>
        <p:spPr>
          <a:xfrm>
            <a:off x="8334103" y="3246838"/>
            <a:ext cx="2852473" cy="4841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BIG CONNECTION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4D88-CA6F-43B8-B689-B84792B1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5184">
            <a:off x="3753160" y="2818694"/>
            <a:ext cx="4488026" cy="2343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485C-1AD7-4D40-8725-103D0FC2E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8" y="2597938"/>
            <a:ext cx="380695" cy="380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8036-15EA-4F4D-91E5-9D8CCB329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786" y="3510635"/>
            <a:ext cx="455757" cy="455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D983A-9363-4513-80F2-A402BE86A5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440" y="4453176"/>
            <a:ext cx="432103" cy="432103"/>
          </a:xfrm>
          <a:prstGeom prst="rect">
            <a:avLst/>
          </a:prstGeom>
        </p:spPr>
      </p:pic>
      <p:sp>
        <p:nvSpPr>
          <p:cNvPr id="68" name="Google Shape;396;p26">
            <a:extLst>
              <a:ext uri="{FF2B5EF4-FFF2-40B4-BE49-F238E27FC236}">
                <a16:creationId xmlns:a16="http://schemas.microsoft.com/office/drawing/2014/main" id="{99A6E5D2-15B1-408A-8C19-32D2D922A5CE}"/>
              </a:ext>
            </a:extLst>
          </p:cNvPr>
          <p:cNvSpPr/>
          <p:nvPr/>
        </p:nvSpPr>
        <p:spPr>
          <a:xfrm>
            <a:off x="811374" y="5352833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69" name="Google Shape;401;p26">
            <a:extLst>
              <a:ext uri="{FF2B5EF4-FFF2-40B4-BE49-F238E27FC236}">
                <a16:creationId xmlns:a16="http://schemas.microsoft.com/office/drawing/2014/main" id="{B927E313-721D-40F0-98E8-3CC2EB491B0E}"/>
              </a:ext>
            </a:extLst>
          </p:cNvPr>
          <p:cNvSpPr txBox="1">
            <a:spLocks/>
          </p:cNvSpPr>
          <p:nvPr/>
        </p:nvSpPr>
        <p:spPr>
          <a:xfrm>
            <a:off x="807766" y="5345169"/>
            <a:ext cx="2768000" cy="516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SELF OPERATING</a:t>
            </a:r>
          </a:p>
        </p:txBody>
      </p:sp>
      <p:sp>
        <p:nvSpPr>
          <p:cNvPr id="70" name="Google Shape;407;p26">
            <a:extLst>
              <a:ext uri="{FF2B5EF4-FFF2-40B4-BE49-F238E27FC236}">
                <a16:creationId xmlns:a16="http://schemas.microsoft.com/office/drawing/2014/main" id="{A93D7BA2-4A47-42FD-8C7C-B780AF8C7BFE}"/>
              </a:ext>
            </a:extLst>
          </p:cNvPr>
          <p:cNvSpPr/>
          <p:nvPr/>
        </p:nvSpPr>
        <p:spPr>
          <a:xfrm>
            <a:off x="122974" y="5324233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E3A8B-7C25-481D-B343-E3965FCF9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0" y="5373079"/>
            <a:ext cx="487754" cy="487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9BE499-1691-4389-B426-5C6866DA3E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89" y="2309019"/>
            <a:ext cx="460692" cy="460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5FEF3-919B-4651-A2CB-719DBBC5FC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89" y="3257927"/>
            <a:ext cx="407396" cy="4073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1A28C2-A2B1-4755-9890-F6F68CE67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837" y="4161752"/>
            <a:ext cx="439367" cy="439367"/>
          </a:xfrm>
          <a:prstGeom prst="rect">
            <a:avLst/>
          </a:prstGeom>
        </p:spPr>
      </p:pic>
      <p:sp>
        <p:nvSpPr>
          <p:cNvPr id="80" name="Google Shape;444;p27">
            <a:extLst>
              <a:ext uri="{FF2B5EF4-FFF2-40B4-BE49-F238E27FC236}">
                <a16:creationId xmlns:a16="http://schemas.microsoft.com/office/drawing/2014/main" id="{E3435D70-C31B-4F0A-92F4-0AEFC13C1B0C}"/>
              </a:ext>
            </a:extLst>
          </p:cNvPr>
          <p:cNvSpPr/>
          <p:nvPr/>
        </p:nvSpPr>
        <p:spPr>
          <a:xfrm rot="10800000">
            <a:off x="8067524" y="5122505"/>
            <a:ext cx="3102000" cy="508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" name="Google Shape;450;p27">
            <a:extLst>
              <a:ext uri="{FF2B5EF4-FFF2-40B4-BE49-F238E27FC236}">
                <a16:creationId xmlns:a16="http://schemas.microsoft.com/office/drawing/2014/main" id="{6A4A5C55-3E16-48A2-969C-B71B0385D616}"/>
              </a:ext>
            </a:extLst>
          </p:cNvPr>
          <p:cNvSpPr/>
          <p:nvPr/>
        </p:nvSpPr>
        <p:spPr>
          <a:xfrm>
            <a:off x="11258057" y="5045821"/>
            <a:ext cx="565200" cy="5652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E45974-8002-4C32-AC54-783F2C63B7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57" y="5077681"/>
            <a:ext cx="565200" cy="534975"/>
          </a:xfrm>
          <a:prstGeom prst="rect">
            <a:avLst/>
          </a:prstGeom>
        </p:spPr>
      </p:pic>
      <p:sp>
        <p:nvSpPr>
          <p:cNvPr id="84" name="Google Shape;553;p27">
            <a:extLst>
              <a:ext uri="{FF2B5EF4-FFF2-40B4-BE49-F238E27FC236}">
                <a16:creationId xmlns:a16="http://schemas.microsoft.com/office/drawing/2014/main" id="{CAB81AD4-FB1B-4DDE-964C-29C9475FB9D9}"/>
              </a:ext>
            </a:extLst>
          </p:cNvPr>
          <p:cNvSpPr txBox="1">
            <a:spLocks/>
          </p:cNvSpPr>
          <p:nvPr/>
        </p:nvSpPr>
        <p:spPr>
          <a:xfrm>
            <a:off x="8334102" y="5123840"/>
            <a:ext cx="2835421" cy="5053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467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AUTO LANDING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FA1E-485A-47AD-BAC7-E2F95F1C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979E6-53CD-485E-9171-FC43B3033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5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267</Words>
  <Application>Microsoft Office PowerPoint</Application>
  <PresentationFormat>Widescreen</PresentationFormat>
  <Paragraphs>66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Roboto Black</vt:lpstr>
      <vt:lpstr>Roboto Mono Thin</vt:lpstr>
      <vt:lpstr>Ubuntu</vt:lpstr>
      <vt:lpstr>Ubuntu bold</vt:lpstr>
      <vt:lpstr>Ubuntu Light</vt:lpstr>
      <vt:lpstr>Ubuntu medium</vt:lpstr>
      <vt:lpstr>Office Theme</vt:lpstr>
      <vt:lpstr>Indoor Drone Research and Development Project</vt:lpstr>
      <vt:lpstr>TABLE OF CONTENTS</vt:lpstr>
      <vt:lpstr>PowerPoint Presentation</vt:lpstr>
      <vt:lpstr>PowerPoint Presentation</vt:lpstr>
      <vt:lpstr>ABOUT THE PROJECT</vt:lpstr>
      <vt:lpstr>OUR VISION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Mid-Project Reviews</dc:title>
  <dc:creator>Admin</dc:creator>
  <cp:lastModifiedBy>Jun Maxwell</cp:lastModifiedBy>
  <cp:revision>43</cp:revision>
  <dcterms:created xsi:type="dcterms:W3CDTF">2020-05-25T04:26:24Z</dcterms:created>
  <dcterms:modified xsi:type="dcterms:W3CDTF">2020-05-25T18:28:46Z</dcterms:modified>
</cp:coreProperties>
</file>